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50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313" y="5907088"/>
            <a:ext cx="58483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777778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99245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 smtClean="0"/>
              <a:t>Click icon to add chart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0538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 smtClean="0"/>
              <a:t>Click icon to add table</a:t>
            </a:r>
            <a:endParaRPr lang="en-US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5246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 smtClean="0"/>
              <a:t>Click icon to add table</a:t>
            </a:r>
            <a:endParaRPr lang="en-US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240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pitchFamily="34" charset="-128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3F6002-173E-425D-9576-4F98127E4404}" type="datetimeFigureOut">
              <a:rPr lang="en-US">
                <a:solidFill>
                  <a:prstClr val="black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2/24/2016</a:t>
            </a:fld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pitchFamily="34" charset="-128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214447-9AA2-40A3-ACA9-1E69A2A35C3A}" type="slidenum">
              <a:rPr lang="en-US">
                <a:solidFill>
                  <a:prstClr val="black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03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23855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278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82F42D-690C-4B0D-8EA4-520CD583EEAB}" type="datetimeFigureOut">
              <a:rPr lang="en-GB">
                <a:solidFill>
                  <a:prstClr val="black"/>
                </a:solidFill>
                <a:latin typeface="Arial" pitchFamily="34" charset="0"/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24/02/2016</a:t>
            </a:fld>
            <a:endParaRPr lang="en-GB">
              <a:solidFill>
                <a:prstClr val="black"/>
              </a:solidFill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prstClr val="black"/>
              </a:solidFill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714519E-B0D7-47A8-BB8B-EE5CC84E7E66}" type="slidenum">
              <a:rPr lang="en-GB">
                <a:solidFill>
                  <a:prstClr val="black"/>
                </a:solidFill>
                <a:latin typeface="Arial" pitchFamily="34" charset="0"/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prstClr val="black"/>
              </a:solidFill>
              <a:latin typeface="Arial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5701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2815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n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PowerPoint_Slide11.sld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pitchFamily="34" charset="0"/>
              <a:ea typeface="MS PGothic" pitchFamily="34" charset="-128"/>
            </a:endParaRPr>
          </a:p>
        </p:txBody>
      </p:sp>
      <p:graphicFrame>
        <p:nvGraphicFramePr>
          <p:cNvPr id="21507" name="Object 1"/>
          <p:cNvGraphicFramePr>
            <a:graphicFrameLocks noChangeAspect="1"/>
          </p:cNvGraphicFramePr>
          <p:nvPr/>
        </p:nvGraphicFramePr>
        <p:xfrm>
          <a:off x="1295400" y="2133600"/>
          <a:ext cx="6705600" cy="4408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Slide" r:id="rId4" imgW="403828" imgH="301917" progId="PowerPoint.Slide.12">
                  <p:embed/>
                </p:oleObj>
              </mc:Choice>
              <mc:Fallback>
                <p:oleObj name="Slide" r:id="rId4" imgW="403828" imgH="301917" progId="PowerPoint.Slide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133600"/>
                        <a:ext cx="6705600" cy="4408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8" name="TextBox 4"/>
          <p:cNvSpPr txBox="1">
            <a:spLocks noChangeArrowheads="1"/>
          </p:cNvSpPr>
          <p:nvPr/>
        </p:nvSpPr>
        <p:spPr bwMode="auto">
          <a:xfrm>
            <a:off x="914400" y="1219200"/>
            <a:ext cx="71628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prstClr val="black"/>
                </a:solidFill>
              </a:rPr>
              <a:t>Modified Research Implementation Strategy – Thematic (ESA Proposal) </a:t>
            </a:r>
          </a:p>
        </p:txBody>
      </p:sp>
    </p:spTree>
    <p:extLst>
      <p:ext uri="{BB962C8B-B14F-4D97-AF65-F5344CB8AC3E}">
        <p14:creationId xmlns:p14="http://schemas.microsoft.com/office/powerpoint/2010/main" val="101686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AfricaRISING_presentation_template_Global</vt:lpstr>
      <vt:lpstr>Slide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Mateete</dc:creator>
  <cp:lastModifiedBy>Mateete</cp:lastModifiedBy>
  <cp:revision>2</cp:revision>
  <dcterms:created xsi:type="dcterms:W3CDTF">2016-02-24T09:04:39Z</dcterms:created>
  <dcterms:modified xsi:type="dcterms:W3CDTF">2016-02-24T09:08:46Z</dcterms:modified>
</cp:coreProperties>
</file>